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236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24.07.2023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24.07.2023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24.07.2023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е 1"/>
          <p:cNvSpPr txBox="1"/>
          <p:nvPr/>
        </p:nvSpPr>
        <p:spPr>
          <a:xfrm>
            <a:off x="813435" y="107504"/>
            <a:ext cx="5231130" cy="400110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spcAft>
                <a:spcPts val="1000"/>
              </a:spcAft>
            </a:pPr>
            <a:r>
              <a:rPr lang="ru-RU" sz="2000" b="1" dirty="0" smtClean="0">
                <a:ln>
                  <a:noFill/>
                </a:ln>
                <a:gradFill>
                  <a:gsLst>
                    <a:gs pos="0">
                      <a:srgbClr val="A54200"/>
                    </a:gs>
                    <a:gs pos="78000">
                      <a:srgbClr val="FF8C19"/>
                    </a:gs>
                    <a:gs pos="100000">
                      <a:srgbClr val="FFF1E9"/>
                    </a:gs>
                  </a:gsLst>
                  <a:lin ang="5400000" scaled="0"/>
                </a:gradFill>
                <a:effectLst>
                  <a:outerShdw blurRad="69850" dist="43180" dir="5400000" sx="0" sy="0">
                    <a:srgbClr val="000000">
                      <a:alpha val="65000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ВНИМАНИЕ! ОПАСНЫЙ МУСОР!</a:t>
            </a:r>
            <a:endParaRPr lang="ru-RU" sz="2000" dirty="0">
              <a:effectLst/>
              <a:latin typeface="Calibri"/>
              <a:ea typeface="Calibri"/>
              <a:cs typeface="Times New Roman"/>
            </a:endParaRPr>
          </a:p>
        </p:txBody>
      </p:sp>
      <p:pic>
        <p:nvPicPr>
          <p:cNvPr id="5" name="Рисунок 4" descr="E:\ЛЕНА\Работа\Конкурсы, мероприятия\2017\ЭКО\battery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28870">
            <a:off x="67975" y="41432"/>
            <a:ext cx="644394" cy="72400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Прямоугольник 5"/>
          <p:cNvSpPr/>
          <p:nvPr/>
        </p:nvSpPr>
        <p:spPr>
          <a:xfrm>
            <a:off x="56946" y="507614"/>
            <a:ext cx="6765046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Батарейки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это химические устройства, элементы которых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токсичны и опасны. А именно: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ртуть, свинец, никель, цинк, кадмий и щелочи.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Знаете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 вы, что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батарейки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нельзя выбрасывать с обычными бытовыми отходами - это крайне вредно для окружающей среды.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выбрасывания металлическая оболочка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элементов</a:t>
            </a:r>
          </a:p>
        </p:txBody>
      </p:sp>
      <p:pic>
        <p:nvPicPr>
          <p:cNvPr id="1026" name="Picture 2" descr="E:\ЛЕНА\Работа\Конкурсы, мероприятия\2017\ЭКО\eebb8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8848" y="1462668"/>
            <a:ext cx="3162306" cy="2088231"/>
          </a:xfrm>
          <a:prstGeom prst="rect">
            <a:avLst/>
          </a:prstGeom>
          <a:noFill/>
          <a:ln w="3810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E:\ЛЕНА\Работа\Конкурсы, мероприятия\2017\ЭКО\inx960x640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03" r="13396"/>
          <a:stretch/>
        </p:blipFill>
        <p:spPr bwMode="auto">
          <a:xfrm>
            <a:off x="81632" y="3939615"/>
            <a:ext cx="2679867" cy="2509241"/>
          </a:xfrm>
          <a:prstGeom prst="rect">
            <a:avLst/>
          </a:prstGeom>
          <a:noFill/>
          <a:ln w="38100">
            <a:solidFill>
              <a:srgbClr val="C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796125" y="3851920"/>
            <a:ext cx="3935029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которая относится к 1 классу опасности (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чрезвычайно опасное химическое вещество). Даже небольшая компактная лампа содержит 2-7 мг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ртути.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Недопустимо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выбрасывать отработанные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лампы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вместе с обычным мусором, превращая его в ртутьсодержащие отходы,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загрязняющие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ртутными парами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подъезды домов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Накапливаясь во дворах и попадая на полигоны ТБО, ртуть из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мусора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преобразуется в растворимую в воде и намного более токсичную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метилртуть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которая заражает окружающую среду.</a:t>
            </a:r>
            <a:endParaRPr lang="ru-RU" sz="1400" dirty="0"/>
          </a:p>
          <a:p>
            <a:pPr algn="just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946" y="1403648"/>
            <a:ext cx="351190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питания разрушается от коррозии, в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чего тяжелые металлы попадают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почву, через которую перекочевывают в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наши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продукты, через грунт постепенно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просачиваются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водоемы. Подсчитано,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пальчиковая батарейка загрязняет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около20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1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почвы, или  400 л воды. В случае же,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батарейка сжигается на мусорном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заводе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содержащиеся в ней токсины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попадают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атмосферу, которой мы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дышим.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95324" y="3570283"/>
            <a:ext cx="65131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Энергосберегающие люминесцентные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лампы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содержат ртуть,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0204279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117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</dc:creator>
  <cp:lastModifiedBy>1</cp:lastModifiedBy>
  <cp:revision>14</cp:revision>
  <dcterms:created xsi:type="dcterms:W3CDTF">2017-04-25T07:50:39Z</dcterms:created>
  <dcterms:modified xsi:type="dcterms:W3CDTF">2023-07-24T05:37:24Z</dcterms:modified>
</cp:coreProperties>
</file>